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7" r:id="rId2"/>
  </p:sldIdLst>
  <p:sldSz cx="8959850" cy="5040313"/>
  <p:notesSz cx="6858000" cy="9144000"/>
  <p:embeddedFontLst>
    <p:embeddedFont>
      <p:font typeface="Pretendard ExtraBold" panose="02000903000000020004" pitchFamily="50" charset="-127"/>
      <p:bold r:id="rId3"/>
    </p:embeddedFont>
    <p:embeddedFont>
      <p:font typeface="Pretendard Light" panose="02000403000000020004" pitchFamily="50" charset="-127"/>
      <p:regular r:id="rId4"/>
    </p:embeddedFont>
    <p:embeddedFont>
      <p:font typeface="맑은 고딕" panose="020B0503020000020004" pitchFamily="50" charset="-127"/>
      <p:regular r:id="rId5"/>
      <p:bold r:id="rId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 userDrawn="1">
          <p15:clr>
            <a:srgbClr val="A4A3A4"/>
          </p15:clr>
        </p15:guide>
        <p15:guide id="2" pos="28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A5CFA"/>
    <a:srgbClr val="FE0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8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979" y="67"/>
      </p:cViewPr>
      <p:guideLst>
        <p:guide orient="horz" pos="1588"/>
        <p:guide pos="28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5" Type="http://schemas.openxmlformats.org/officeDocument/2006/relationships/font" Target="fonts/font3.fntdata"/><Relationship Id="rId10" Type="http://schemas.openxmlformats.org/officeDocument/2006/relationships/tableStyles" Target="tableStyles.xml"/><Relationship Id="rId4" Type="http://schemas.openxmlformats.org/officeDocument/2006/relationships/font" Target="fonts/font2.fntdata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9981" y="824885"/>
            <a:ext cx="6719888" cy="1754776"/>
          </a:xfrm>
        </p:spPr>
        <p:txBody>
          <a:bodyPr anchor="b"/>
          <a:lstStyle>
            <a:lvl1pPr algn="ctr">
              <a:defRPr sz="440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9981" y="2647331"/>
            <a:ext cx="6719888" cy="1216909"/>
          </a:xfrm>
        </p:spPr>
        <p:txBody>
          <a:bodyPr/>
          <a:lstStyle>
            <a:lvl1pPr marL="0" indent="0" algn="ctr">
              <a:buNone/>
              <a:defRPr sz="1764"/>
            </a:lvl1pPr>
            <a:lvl2pPr marL="335996" indent="0" algn="ctr">
              <a:buNone/>
              <a:defRPr sz="1470"/>
            </a:lvl2pPr>
            <a:lvl3pPr marL="671993" indent="0" algn="ctr">
              <a:buNone/>
              <a:defRPr sz="1323"/>
            </a:lvl3pPr>
            <a:lvl4pPr marL="1007989" indent="0" algn="ctr">
              <a:buNone/>
              <a:defRPr sz="1176"/>
            </a:lvl4pPr>
            <a:lvl5pPr marL="1343985" indent="0" algn="ctr">
              <a:buNone/>
              <a:defRPr sz="1176"/>
            </a:lvl5pPr>
            <a:lvl6pPr marL="1679981" indent="0" algn="ctr">
              <a:buNone/>
              <a:defRPr sz="1176"/>
            </a:lvl6pPr>
            <a:lvl7pPr marL="2015978" indent="0" algn="ctr">
              <a:buNone/>
              <a:defRPr sz="1176"/>
            </a:lvl7pPr>
            <a:lvl8pPr marL="2351974" indent="0" algn="ctr">
              <a:buNone/>
              <a:defRPr sz="1176"/>
            </a:lvl8pPr>
            <a:lvl9pPr marL="2687970" indent="0" algn="ctr">
              <a:buNone/>
              <a:defRPr sz="1176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EE68D-2932-47AD-BF8C-626F3AEE1C36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0C91-9CF9-4470-AA2F-4A5DE0BAE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4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EE68D-2932-47AD-BF8C-626F3AEE1C36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0C91-9CF9-4470-AA2F-4A5DE0BAE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859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1892" y="268350"/>
            <a:ext cx="1931968" cy="427143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990" y="268350"/>
            <a:ext cx="5683905" cy="4271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EE68D-2932-47AD-BF8C-626F3AEE1C36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0C91-9CF9-4470-AA2F-4A5DE0BAE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032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EE68D-2932-47AD-BF8C-626F3AEE1C36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0C91-9CF9-4470-AA2F-4A5DE0BAE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490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23" y="1256579"/>
            <a:ext cx="7727871" cy="2096630"/>
          </a:xfrm>
        </p:spPr>
        <p:txBody>
          <a:bodyPr anchor="b"/>
          <a:lstStyle>
            <a:lvl1pPr>
              <a:defRPr sz="440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3" y="3373044"/>
            <a:ext cx="7727871" cy="1102568"/>
          </a:xfrm>
        </p:spPr>
        <p:txBody>
          <a:bodyPr/>
          <a:lstStyle>
            <a:lvl1pPr marL="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EE68D-2932-47AD-BF8C-626F3AEE1C36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0C91-9CF9-4470-AA2F-4A5DE0BAE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55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90" y="1341750"/>
            <a:ext cx="3807936" cy="31980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5924" y="1341750"/>
            <a:ext cx="3807936" cy="31980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EE68D-2932-47AD-BF8C-626F3AEE1C36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0C91-9CF9-4470-AA2F-4A5DE0BAE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234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157" y="268350"/>
            <a:ext cx="7727871" cy="97422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157" y="1235577"/>
            <a:ext cx="3790436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57" y="1841114"/>
            <a:ext cx="3790436" cy="270800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35924" y="1235577"/>
            <a:ext cx="3809103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35924" y="1841114"/>
            <a:ext cx="3809103" cy="270800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EE68D-2932-47AD-BF8C-626F3AEE1C36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0C91-9CF9-4470-AA2F-4A5DE0BAE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66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EE68D-2932-47AD-BF8C-626F3AEE1C36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0C91-9CF9-4470-AA2F-4A5DE0BAE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38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EE68D-2932-47AD-BF8C-626F3AEE1C36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0C91-9CF9-4470-AA2F-4A5DE0BAE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939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157" y="336021"/>
            <a:ext cx="2889785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103" y="725712"/>
            <a:ext cx="4535924" cy="3581889"/>
          </a:xfrm>
        </p:spPr>
        <p:txBody>
          <a:bodyPr/>
          <a:lstStyle>
            <a:lvl1pPr>
              <a:defRPr sz="2352"/>
            </a:lvl1pPr>
            <a:lvl2pPr>
              <a:defRPr sz="2058"/>
            </a:lvl2pPr>
            <a:lvl3pPr>
              <a:defRPr sz="1764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157" y="1512094"/>
            <a:ext cx="2889785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5996" indent="0">
              <a:buNone/>
              <a:defRPr sz="1029"/>
            </a:lvl2pPr>
            <a:lvl3pPr marL="671993" indent="0">
              <a:buNone/>
              <a:defRPr sz="882"/>
            </a:lvl3pPr>
            <a:lvl4pPr marL="1007989" indent="0">
              <a:buNone/>
              <a:defRPr sz="735"/>
            </a:lvl4pPr>
            <a:lvl5pPr marL="1343985" indent="0">
              <a:buNone/>
              <a:defRPr sz="735"/>
            </a:lvl5pPr>
            <a:lvl6pPr marL="1679981" indent="0">
              <a:buNone/>
              <a:defRPr sz="735"/>
            </a:lvl6pPr>
            <a:lvl7pPr marL="2015978" indent="0">
              <a:buNone/>
              <a:defRPr sz="735"/>
            </a:lvl7pPr>
            <a:lvl8pPr marL="2351974" indent="0">
              <a:buNone/>
              <a:defRPr sz="735"/>
            </a:lvl8pPr>
            <a:lvl9pPr marL="2687970" indent="0">
              <a:buNone/>
              <a:defRPr sz="73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EE68D-2932-47AD-BF8C-626F3AEE1C36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0C91-9CF9-4470-AA2F-4A5DE0BAE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027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157" y="336021"/>
            <a:ext cx="2889785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09103" y="725712"/>
            <a:ext cx="4535924" cy="3581889"/>
          </a:xfrm>
        </p:spPr>
        <p:txBody>
          <a:bodyPr anchor="t"/>
          <a:lstStyle>
            <a:lvl1pPr marL="0" indent="0">
              <a:buNone/>
              <a:defRPr sz="2352"/>
            </a:lvl1pPr>
            <a:lvl2pPr marL="335996" indent="0">
              <a:buNone/>
              <a:defRPr sz="2058"/>
            </a:lvl2pPr>
            <a:lvl3pPr marL="671993" indent="0">
              <a:buNone/>
              <a:defRPr sz="1764"/>
            </a:lvl3pPr>
            <a:lvl4pPr marL="1007989" indent="0">
              <a:buNone/>
              <a:defRPr sz="1470"/>
            </a:lvl4pPr>
            <a:lvl5pPr marL="1343985" indent="0">
              <a:buNone/>
              <a:defRPr sz="1470"/>
            </a:lvl5pPr>
            <a:lvl6pPr marL="1679981" indent="0">
              <a:buNone/>
              <a:defRPr sz="1470"/>
            </a:lvl6pPr>
            <a:lvl7pPr marL="2015978" indent="0">
              <a:buNone/>
              <a:defRPr sz="1470"/>
            </a:lvl7pPr>
            <a:lvl8pPr marL="2351974" indent="0">
              <a:buNone/>
              <a:defRPr sz="1470"/>
            </a:lvl8pPr>
            <a:lvl9pPr marL="2687970" indent="0">
              <a:buNone/>
              <a:defRPr sz="147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157" y="1512094"/>
            <a:ext cx="2889785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5996" indent="0">
              <a:buNone/>
              <a:defRPr sz="1029"/>
            </a:lvl2pPr>
            <a:lvl3pPr marL="671993" indent="0">
              <a:buNone/>
              <a:defRPr sz="882"/>
            </a:lvl3pPr>
            <a:lvl4pPr marL="1007989" indent="0">
              <a:buNone/>
              <a:defRPr sz="735"/>
            </a:lvl4pPr>
            <a:lvl5pPr marL="1343985" indent="0">
              <a:buNone/>
              <a:defRPr sz="735"/>
            </a:lvl5pPr>
            <a:lvl6pPr marL="1679981" indent="0">
              <a:buNone/>
              <a:defRPr sz="735"/>
            </a:lvl6pPr>
            <a:lvl7pPr marL="2015978" indent="0">
              <a:buNone/>
              <a:defRPr sz="735"/>
            </a:lvl7pPr>
            <a:lvl8pPr marL="2351974" indent="0">
              <a:buNone/>
              <a:defRPr sz="735"/>
            </a:lvl8pPr>
            <a:lvl9pPr marL="2687970" indent="0">
              <a:buNone/>
              <a:defRPr sz="73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EE68D-2932-47AD-BF8C-626F3AEE1C36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B0C91-9CF9-4470-AA2F-4A5DE0BAE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301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EE68D-2932-47AD-BF8C-626F3AEE1C36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B0C91-9CF9-4470-AA2F-4A5DE0BAE1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3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71993" rtl="0" eaLnBrk="1" latinLnBrk="1" hangingPunct="1">
        <a:lnSpc>
          <a:spcPct val="90000"/>
        </a:lnSpc>
        <a:spcBef>
          <a:spcPct val="0"/>
        </a:spcBef>
        <a:buNone/>
        <a:defRPr sz="32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998" indent="-167998" algn="l" defTabSz="671993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+mn-lt"/>
          <a:ea typeface="+mn-ea"/>
          <a:cs typeface="+mn-cs"/>
        </a:defRPr>
      </a:lvl1pPr>
      <a:lvl2pPr marL="503994" indent="-167998" algn="l" defTabSz="671993" rtl="0" eaLnBrk="1" latinLnBrk="1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39991" indent="-167998" algn="l" defTabSz="671993" rtl="0" eaLnBrk="1" latinLnBrk="1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5987" indent="-167998" algn="l" defTabSz="671993" rtl="0" eaLnBrk="1" latinLnBrk="1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511983" indent="-167998" algn="l" defTabSz="671993" rtl="0" eaLnBrk="1" latinLnBrk="1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847980" indent="-167998" algn="l" defTabSz="671993" rtl="0" eaLnBrk="1" latinLnBrk="1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3976" indent="-167998" algn="l" defTabSz="671993" rtl="0" eaLnBrk="1" latinLnBrk="1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19972" indent="-167998" algn="l" defTabSz="671993" rtl="0" eaLnBrk="1" latinLnBrk="1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5968" indent="-167998" algn="l" defTabSz="671993" rtl="0" eaLnBrk="1" latinLnBrk="1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1993" rtl="0" eaLnBrk="1" latinLnBrk="1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5996" algn="l" defTabSz="671993" rtl="0" eaLnBrk="1" latinLnBrk="1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1993" algn="l" defTabSz="671993" rtl="0" eaLnBrk="1" latinLnBrk="1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7989" algn="l" defTabSz="671993" rtl="0" eaLnBrk="1" latinLnBrk="1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3985" algn="l" defTabSz="671993" rtl="0" eaLnBrk="1" latinLnBrk="1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79981" algn="l" defTabSz="671993" rtl="0" eaLnBrk="1" latinLnBrk="1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5978" algn="l" defTabSz="671993" rtl="0" eaLnBrk="1" latinLnBrk="1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1974" algn="l" defTabSz="671993" rtl="0" eaLnBrk="1" latinLnBrk="1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7970" algn="l" defTabSz="671993" rtl="0" eaLnBrk="1" latinLnBrk="1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BF8510A-AC65-4CF3-830C-19A953019502}"/>
              </a:ext>
            </a:extLst>
          </p:cNvPr>
          <p:cNvSpPr txBox="1"/>
          <p:nvPr/>
        </p:nvSpPr>
        <p:spPr>
          <a:xfrm>
            <a:off x="681366" y="967107"/>
            <a:ext cx="7048803" cy="542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9086">
              <a:defRPr/>
            </a:pPr>
            <a:r>
              <a:rPr lang="ko-KR" altLang="en-US" sz="2927" spc="-110" dirty="0">
                <a:solidFill>
                  <a:prstClr val="whit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광고 상품 소개서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B2CA360-4669-4ED0-987E-D776EB417383}"/>
              </a:ext>
            </a:extLst>
          </p:cNvPr>
          <p:cNvSpPr/>
          <p:nvPr/>
        </p:nvSpPr>
        <p:spPr>
          <a:xfrm>
            <a:off x="802373" y="1537578"/>
            <a:ext cx="559706" cy="172049"/>
          </a:xfrm>
          <a:prstGeom prst="roundRect">
            <a:avLst>
              <a:gd name="adj" fmla="val 490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9086">
              <a:defRPr/>
            </a:pPr>
            <a:endParaRPr lang="ko-KR" altLang="en-US" sz="732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04E8B7-585E-4C68-9269-317D03A4C631}"/>
              </a:ext>
            </a:extLst>
          </p:cNvPr>
          <p:cNvSpPr txBox="1"/>
          <p:nvPr/>
        </p:nvSpPr>
        <p:spPr>
          <a:xfrm>
            <a:off x="788085" y="1509884"/>
            <a:ext cx="588281" cy="227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69086">
              <a:defRPr/>
            </a:pPr>
            <a:r>
              <a:rPr lang="en-US" altLang="ko-KR" sz="878" spc="-11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2025. 06</a:t>
            </a:r>
            <a:endParaRPr lang="ko-KR" altLang="en-US" sz="878" spc="-11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6381968-614D-4BBF-A3FB-58D46CF465A6}"/>
              </a:ext>
            </a:extLst>
          </p:cNvPr>
          <p:cNvGrpSpPr/>
          <p:nvPr/>
        </p:nvGrpSpPr>
        <p:grpSpPr>
          <a:xfrm>
            <a:off x="7524465" y="3605387"/>
            <a:ext cx="696955" cy="942915"/>
            <a:chOff x="10275888" y="4912133"/>
            <a:chExt cx="952500" cy="1288641"/>
          </a:xfrm>
        </p:grpSpPr>
        <p:pic>
          <p:nvPicPr>
            <p:cNvPr id="23" name="그림 22" descr="텍스트, 그래픽, 로고, 폰트이(가) 표시된 사진&#10;&#10;자동 생성된 설명">
              <a:extLst>
                <a:ext uri="{FF2B5EF4-FFF2-40B4-BE49-F238E27FC236}">
                  <a16:creationId xmlns:a16="http://schemas.microsoft.com/office/drawing/2014/main" id="{1EC98E2D-5CEF-415F-887D-33191053A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8237" b="92058" l="22821" r="75719">
                          <a14:foregroundMark x1="39216" y1="81373" x2="39216" y2="81373"/>
                          <a14:foregroundMark x1="47059" y1="81884" x2="47059" y2="81884"/>
                          <a14:foregroundMark x1="26385" y1="91645" x2="26385" y2="91645"/>
                          <a14:foregroundMark x1="30691" y1="91134" x2="30691" y2="91134"/>
                          <a14:foregroundMark x1="34910" y1="90963" x2="34910" y2="90963"/>
                          <a14:foregroundMark x1="38960" y1="90409" x2="38960" y2="90409"/>
                          <a14:foregroundMark x1="43777" y1="91304" x2="43777" y2="91304"/>
                          <a14:foregroundMark x1="48039" y1="91304" x2="48039" y2="91304"/>
                          <a14:foregroundMark x1="52259" y1="90878" x2="52259" y2="90878"/>
                          <a14:foregroundMark x1="56820" y1="91219" x2="56820" y2="91219"/>
                          <a14:foregroundMark x1="61040" y1="91390" x2="61040" y2="91390"/>
                          <a14:foregroundMark x1="65345" y1="90324" x2="65345" y2="90324"/>
                          <a14:foregroundMark x1="69395" y1="90409" x2="69395" y2="90409"/>
                          <a14:foregroundMark x1="73615" y1="90708" x2="73615" y2="907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9" t="76510" r="17669" b="6215"/>
            <a:stretch/>
          </p:blipFill>
          <p:spPr>
            <a:xfrm>
              <a:off x="10275888" y="5951933"/>
              <a:ext cx="952500" cy="24884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59473B9-C5DD-4619-BCC1-71610A164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127"/>
            <a:stretch/>
          </p:blipFill>
          <p:spPr>
            <a:xfrm>
              <a:off x="10278269" y="4912133"/>
              <a:ext cx="933449" cy="86820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F68AE2-C057-503D-8BF2-98C2EF66E3F9}"/>
              </a:ext>
            </a:extLst>
          </p:cNvPr>
          <p:cNvSpPr txBox="1"/>
          <p:nvPr/>
        </p:nvSpPr>
        <p:spPr>
          <a:xfrm>
            <a:off x="682834" y="484138"/>
            <a:ext cx="2686313" cy="632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11" spc="-11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CV3 </a:t>
            </a:r>
            <a:r>
              <a:rPr lang="ko-KR" altLang="en-US" sz="3511" spc="-11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광고센터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96A12-6979-C6D4-0C6C-FDB95DB87658}"/>
              </a:ext>
            </a:extLst>
          </p:cNvPr>
          <p:cNvSpPr txBox="1"/>
          <p:nvPr/>
        </p:nvSpPr>
        <p:spPr>
          <a:xfrm>
            <a:off x="681365" y="4216821"/>
            <a:ext cx="236475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7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Beyond System</a:t>
            </a:r>
          </a:p>
          <a:p>
            <a:r>
              <a:rPr lang="ko-KR" altLang="en-US" sz="77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라이브 커머스 </a:t>
            </a:r>
            <a:r>
              <a:rPr lang="en-US" altLang="ko-KR" sz="77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&amp; </a:t>
            </a:r>
            <a:r>
              <a:rPr lang="ko-KR" altLang="en-US" sz="770" dirty="0" err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이커머스</a:t>
            </a:r>
            <a:r>
              <a:rPr lang="ko-KR" altLang="en-US" sz="77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디지털 마케팅 오퍼레이션 센터</a:t>
            </a:r>
          </a:p>
        </p:txBody>
      </p:sp>
    </p:spTree>
    <p:extLst>
      <p:ext uri="{BB962C8B-B14F-4D97-AF65-F5344CB8AC3E}">
        <p14:creationId xmlns:p14="http://schemas.microsoft.com/office/powerpoint/2010/main" val="3363098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560</TotalTime>
  <Words>18</Words>
  <Application>Microsoft Office PowerPoint</Application>
  <PresentationFormat>사용자 지정</PresentationFormat>
  <Paragraphs>5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Pretendard Light</vt:lpstr>
      <vt:lpstr>Calibri Light</vt:lpstr>
      <vt:lpstr>맑은 고딕</vt:lpstr>
      <vt:lpstr>Arial</vt:lpstr>
      <vt:lpstr>Calibri</vt:lpstr>
      <vt:lpstr>Pretendard ExtraBold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지민 오</dc:creator>
  <cp:lastModifiedBy>지민 오</cp:lastModifiedBy>
  <cp:revision>59</cp:revision>
  <dcterms:created xsi:type="dcterms:W3CDTF">2024-01-10T04:43:36Z</dcterms:created>
  <dcterms:modified xsi:type="dcterms:W3CDTF">2025-06-18T14:35:30Z</dcterms:modified>
</cp:coreProperties>
</file>